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utfit Extra Bold" panose="020B0604020202020204" charset="0"/>
      <p:regular r:id="rId13"/>
    </p:embeddedFont>
    <p:embeddedFont>
      <p:font typeface="Arimo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46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147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Diwali-Sales-Analysis-Unlocking-Consumer-Insights.pptx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b="1" dirty="0" smtClean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Customer Purchase Behavior Analysis – Diwali </a:t>
            </a:r>
            <a:r>
              <a:rPr lang="en-US" sz="4450" b="1" dirty="0" err="1" smtClean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Compaign</a:t>
            </a:r>
            <a:r>
              <a:rPr lang="en-US" sz="4450" b="1" dirty="0" smtClean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Understanding the Festive Market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0551"/>
            <a:ext cx="61318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Next Steps &amp; Resources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26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Leverage Insights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0745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Target marketing efforts to key demographics and regions for maximum impact.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Optimize Inventory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94121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Stock popular product categories based on identified trends.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309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Explore More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611207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Dive into the full analysis on GitHub.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907" y="3666869"/>
            <a:ext cx="5446037" cy="1958972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959096" y="5885259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GitHub Repository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8398074" y="4064049"/>
            <a:ext cx="55377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🔗 </a:t>
            </a:r>
            <a:r>
              <a:rPr lang="en-IN" b="1" dirty="0" smtClean="0"/>
              <a:t>Project Name --Customer Purchase </a:t>
            </a:r>
            <a:endParaRPr lang="en-IN" b="1" dirty="0" smtClean="0"/>
          </a:p>
          <a:p>
            <a:r>
              <a:rPr lang="en-IN" b="1" dirty="0" err="1" smtClean="0"/>
              <a:t>Behavior</a:t>
            </a:r>
            <a:r>
              <a:rPr lang="en-IN" b="1" dirty="0" smtClean="0"/>
              <a:t> Analysis – Diwali Campaign.</a:t>
            </a:r>
          </a:p>
          <a:p>
            <a:endParaRPr lang="en-IN" dirty="0" smtClean="0"/>
          </a:p>
          <a:p>
            <a:r>
              <a:rPr lang="en-IN" b="1" dirty="0" smtClean="0">
                <a:hlinkClick r:id="rId4" action="ppaction://hlinkpres?slideindex=1&amp;slidetitle="/>
              </a:rPr>
              <a:t>https://github.com/rashmichavhan/Python-Project</a:t>
            </a:r>
            <a:endParaRPr lang="en-IN" b="1" dirty="0" smtClean="0"/>
          </a:p>
          <a:p>
            <a:endParaRPr lang="en-IN" dirty="0" smtClean="0"/>
          </a:p>
          <a:p>
            <a:endParaRPr lang="en-IN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10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5345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Analyze Behavior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57831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Deep dive into consumer actions during Diwali.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85345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Uncover Patterns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57831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 key purchase trends and preferences.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85345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Enhance Marketing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57831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 actionable insights for businesses.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Dataset at a Glance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Source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Diwali Sales Dataset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7909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Size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1638" y="331922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11,251 Rows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8552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Columns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21638" y="438352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User_ID, Gender, Age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478559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Occupation, Marital_Status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1638" y="518767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Product_Category, Purchase, State</a:t>
            </a:r>
            <a:endParaRPr lang="en-US" sz="16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62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Tools &amp; Technologies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0867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4955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Core language for analysis.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70867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Jupyter Notebook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404955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Interactive data exploration (Anaconda).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29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Pandas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2031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manipulation and analysis.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794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29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Matplotlib &amp; Seaborn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2031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Powerful visualization libraries.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Preparation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4280" y="1752481"/>
            <a:ext cx="206097" cy="1270397"/>
          </a:xfrm>
          <a:prstGeom prst="roundRect">
            <a:avLst>
              <a:gd name="adj" fmla="val 4202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86474" y="195857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Clean Nulls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86474" y="2486858"/>
            <a:ext cx="592990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Ensuring data integrity.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883485" y="3177421"/>
            <a:ext cx="206097" cy="1270397"/>
          </a:xfrm>
          <a:prstGeom prst="roundRect">
            <a:avLst>
              <a:gd name="adj" fmla="val 4202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95680" y="338351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Drop Irrelevant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295680" y="3911798"/>
            <a:ext cx="5620703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Removed User_ID, Product_ID for focus.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192810" y="4602361"/>
            <a:ext cx="206097" cy="1270397"/>
          </a:xfrm>
          <a:prstGeom prst="roundRect">
            <a:avLst>
              <a:gd name="adj" fmla="val 4202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605004" y="4808458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Correct Types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605004" y="5336738"/>
            <a:ext cx="531137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Optimizing data for analysis.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3351"/>
            <a:ext cx="8631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557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Key Areas of Investigation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13973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18349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28738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7" name="Text 5"/>
          <p:cNvSpPr/>
          <p:nvPr/>
        </p:nvSpPr>
        <p:spPr>
          <a:xfrm>
            <a:off x="2755761" y="304395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3780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Gender Purchases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427136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Who buys what?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213973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216962" y="318349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2" name="Shape 10"/>
          <p:cNvSpPr/>
          <p:nvPr/>
        </p:nvSpPr>
        <p:spPr>
          <a:xfrm>
            <a:off x="6974860" y="28738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13" name="Text 11"/>
          <p:cNvSpPr/>
          <p:nvPr/>
        </p:nvSpPr>
        <p:spPr>
          <a:xfrm>
            <a:off x="7178933" y="304395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74256" y="3780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Age Group Trends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74256" y="427136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Demographic spending habits.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3213973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9640133" y="3183493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8" name="Shape 16"/>
          <p:cNvSpPr/>
          <p:nvPr/>
        </p:nvSpPr>
        <p:spPr>
          <a:xfrm>
            <a:off x="11398032" y="28738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19" name="Text 17"/>
          <p:cNvSpPr/>
          <p:nvPr/>
        </p:nvSpPr>
        <p:spPr>
          <a:xfrm>
            <a:off x="11602105" y="304395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9897427" y="3780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Occupation Insights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9897427" y="427136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Profession-based spending.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93790" y="5458539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793790" y="5428059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24" name="Shape 22"/>
          <p:cNvSpPr/>
          <p:nvPr/>
        </p:nvSpPr>
        <p:spPr>
          <a:xfrm>
            <a:off x="3657540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25" name="Text 23"/>
          <p:cNvSpPr/>
          <p:nvPr/>
        </p:nvSpPr>
        <p:spPr>
          <a:xfrm>
            <a:off x="3861614" y="528851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1051084" y="6025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State Performance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1051084" y="651593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Geographical sales variations.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7428548" y="5458539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7428548" y="5428059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30" name="Shape 28"/>
          <p:cNvSpPr/>
          <p:nvPr/>
        </p:nvSpPr>
        <p:spPr>
          <a:xfrm>
            <a:off x="10292298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5E4CE6"/>
          </a:solidFill>
          <a:ln/>
        </p:spPr>
      </p:sp>
      <p:sp>
        <p:nvSpPr>
          <p:cNvPr id="31" name="Text 29"/>
          <p:cNvSpPr/>
          <p:nvPr/>
        </p:nvSpPr>
        <p:spPr>
          <a:xfrm>
            <a:off x="10496371" y="528851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7685842" y="6025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Product Categories</a:t>
            </a:r>
            <a:endParaRPr lang="en-US" sz="2200" dirty="0"/>
          </a:p>
        </p:txBody>
      </p:sp>
      <p:sp>
        <p:nvSpPr>
          <p:cNvPr id="33" name="Text 31"/>
          <p:cNvSpPr/>
          <p:nvPr/>
        </p:nvSpPr>
        <p:spPr>
          <a:xfrm>
            <a:off x="7685842" y="651593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Top-selling items.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422" y="1903333"/>
            <a:ext cx="5525453" cy="632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Visualizing Key Insights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8422" y="2940606"/>
            <a:ext cx="1321355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Charts that tell the story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42" y="3623191"/>
            <a:ext cx="2510076" cy="251007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043" y="3623191"/>
            <a:ext cx="2510076" cy="251007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043" y="3623191"/>
            <a:ext cx="2510195" cy="2510195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2163" y="3623191"/>
            <a:ext cx="2510076" cy="2510076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4163" y="3623191"/>
            <a:ext cx="2510195" cy="25101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8428"/>
            <a:ext cx="59589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Top Performing States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70835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67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Uttar Pradesh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5827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Leading the sales charts.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870835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667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Maharashtra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15827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Significant market presence.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870835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667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Karnataka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15827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Strong purchasing power.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7520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Who is the Top Buyer?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68366"/>
            <a:ext cx="7604284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9D933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Married Women (26-35)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6239828" y="435161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From UP, MH, &amp; KA.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491859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Working in IT, Aviation, Healthcare.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548556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Prefer Food, Clothing, Electronics.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292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Outfit Extra Bold</vt:lpstr>
      <vt:lpstr>Arimo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Microsoft account</cp:lastModifiedBy>
  <cp:revision>4</cp:revision>
  <dcterms:created xsi:type="dcterms:W3CDTF">2025-07-31T11:12:02Z</dcterms:created>
  <dcterms:modified xsi:type="dcterms:W3CDTF">2025-07-31T11:51:00Z</dcterms:modified>
</cp:coreProperties>
</file>